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8AB46-CF52-49C3-A64E-7397832970C6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D8B84-EAFD-49AF-82D4-0D08CD077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316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8AB46-CF52-49C3-A64E-7397832970C6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D8B84-EAFD-49AF-82D4-0D08CD077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01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8AB46-CF52-49C3-A64E-7397832970C6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D8B84-EAFD-49AF-82D4-0D08CD077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883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8AB46-CF52-49C3-A64E-7397832970C6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D8B84-EAFD-49AF-82D4-0D08CD077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898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8AB46-CF52-49C3-A64E-7397832970C6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D8B84-EAFD-49AF-82D4-0D08CD077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538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8AB46-CF52-49C3-A64E-7397832970C6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D8B84-EAFD-49AF-82D4-0D08CD077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219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8AB46-CF52-49C3-A64E-7397832970C6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D8B84-EAFD-49AF-82D4-0D08CD077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340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8AB46-CF52-49C3-A64E-7397832970C6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D8B84-EAFD-49AF-82D4-0D08CD077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807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8AB46-CF52-49C3-A64E-7397832970C6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D8B84-EAFD-49AF-82D4-0D08CD077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570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8AB46-CF52-49C3-A64E-7397832970C6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D8B84-EAFD-49AF-82D4-0D08CD077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197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8AB46-CF52-49C3-A64E-7397832970C6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D8B84-EAFD-49AF-82D4-0D08CD077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88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8AB46-CF52-49C3-A64E-7397832970C6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D8B84-EAFD-49AF-82D4-0D08CD077E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906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95" y="-12527"/>
            <a:ext cx="11749413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60932" y="5974915"/>
            <a:ext cx="1778695" cy="6012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tx1"/>
                </a:solidFill>
              </a:rPr>
              <a:t>г</a:t>
            </a:r>
            <a:r>
              <a:rPr lang="ru-RU" dirty="0" err="1" smtClean="0">
                <a:solidFill>
                  <a:schemeClr val="tx1"/>
                </a:solidFill>
              </a:rPr>
              <a:t>.Узловая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2020 г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946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291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0042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</Words>
  <Application>Microsoft Office PowerPoint</Application>
  <PresentationFormat>Произвольный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Никитина</dc:creator>
  <cp:lastModifiedBy>galin</cp:lastModifiedBy>
  <cp:revision>2</cp:revision>
  <dcterms:created xsi:type="dcterms:W3CDTF">2019-08-21T12:05:44Z</dcterms:created>
  <dcterms:modified xsi:type="dcterms:W3CDTF">2020-08-14T11:29:30Z</dcterms:modified>
</cp:coreProperties>
</file>